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4624" r:id="rId1"/>
  </p:sldMasterIdLst>
  <p:notesMasterIdLst>
    <p:notesMasterId r:id="rId7"/>
  </p:notesMasterIdLst>
  <p:handoutMasterIdLst>
    <p:handoutMasterId r:id="rId8"/>
  </p:handout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custDataLst>
    <p:tags r:id="rId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38">
          <p15:clr>
            <a:srgbClr val="A4A3A4"/>
          </p15:clr>
        </p15:guide>
        <p15:guide id="2">
          <p15:clr>
            <a:srgbClr val="A4A3A4"/>
          </p15:clr>
        </p15:guide>
        <p15:guide id="3" orient="horz" pos="431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3399"/>
    <a:srgbClr val="FF9933"/>
    <a:srgbClr val="FF9966"/>
    <a:srgbClr val="33CC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42"/>
    <p:restoredTop sz="94694"/>
  </p:normalViewPr>
  <p:slideViewPr>
    <p:cSldViewPr snapToGrid="0">
      <p:cViewPr varScale="1">
        <p:scale>
          <a:sx n="117" d="100"/>
          <a:sy n="117" d="100"/>
        </p:scale>
        <p:origin x="1552" y="168"/>
      </p:cViewPr>
      <p:guideLst>
        <p:guide orient="horz" pos="4238"/>
        <p:guide/>
        <p:guide orient="horz" pos="43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641E0-C0FB-FB45-BE20-B5E285E46BDA}" type="datetimeFigureOut">
              <a:rPr lang="en-US" smtClean="0"/>
              <a:t>11/5/25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D667F-4C0A-F045-9861-4468224AE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965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40E8FAF-0EB9-4F3C-9D18-30F5214B3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687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383" y="3639382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6384" y="5720065"/>
            <a:ext cx="6400800" cy="554404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5,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NATCAT School, June 8-13, 2025, UC Davis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94106" y="5630906"/>
            <a:ext cx="8643661" cy="364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5,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NATCAT School, June 8-13, 2025, UC Davis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09CFA1-B09C-442F-85C3-919131D33D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5,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NATCAT School, June 8-13, 2025, UC Davis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137E2-35D0-4667-9362-8260FF57AB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5,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NATCAT School, June 8-13, 2025, UC Davis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5,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NATCAT School, June 8-13, 2025, UC Davis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2486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2486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5, 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NATCAT School, June 8-13, 2025, UC Davis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14655-DFE5-45AD-AEB7-B6324F535D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5, 2025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NATCAT School, June 8-13, 2025, UC Davis</a:t>
            </a:r>
            <a:endParaRPr lang="en-US">
              <a:latin typeface="+mn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013A5A-BD10-4E42-8EDD-42C4A14A64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5, 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NATCAT School, June 8-13, 2025, UC Davis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5,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NATCAT School, June 8-13, 2025, UC Davis</a:t>
            </a:r>
            <a:endParaRPr 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871096-0617-41A5-9758-D801656409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5, 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NATCAT School, June 8-13, 2025, UC Davis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5,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NATCAT School, June 8-13, 2025, UC Davis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8A0D8F-9A19-4D03-8318-653C6FCD8B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1713" y="471448"/>
            <a:ext cx="8229600" cy="628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713" y="1182021"/>
            <a:ext cx="8229600" cy="5441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November 5,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4094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NATCAT School, June 8-13, 2025, UC Davis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9560" y="18288"/>
            <a:ext cx="7772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1210FB4-E372-466D-A3EB-21FD966A10F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ext Box 11"/>
          <p:cNvSpPr txBox="1">
            <a:spLocks noChangeArrowheads="1"/>
          </p:cNvSpPr>
          <p:nvPr userDrawn="1"/>
        </p:nvSpPr>
        <p:spPr bwMode="auto">
          <a:xfrm>
            <a:off x="381000" y="65532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1336" y="1"/>
            <a:ext cx="362663" cy="3708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  <p:sldLayoutId id="2147484626" r:id="rId2"/>
    <p:sldLayoutId id="2147484627" r:id="rId3"/>
    <p:sldLayoutId id="2147484628" r:id="rId4"/>
    <p:sldLayoutId id="2147484629" r:id="rId5"/>
    <p:sldLayoutId id="2147484630" r:id="rId6"/>
    <p:sldLayoutId id="2147484631" r:id="rId7"/>
    <p:sldLayoutId id="2147484632" r:id="rId8"/>
    <p:sldLayoutId id="2147484633" r:id="rId9"/>
    <p:sldLayoutId id="2147484634" r:id="rId10"/>
    <p:sldLayoutId id="2147484635" r:id="rId11"/>
  </p:sldLayoutIdLst>
  <p:transition>
    <p:fade thruBlk="1"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32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E3944-1B69-2AEF-606B-54283159F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438982"/>
            <a:ext cx="7848600" cy="1927225"/>
          </a:xfrm>
        </p:spPr>
        <p:txBody>
          <a:bodyPr/>
          <a:lstStyle/>
          <a:p>
            <a:r>
              <a:rPr lang="en-US" dirty="0"/>
              <a:t>2025 ”NATCAT” Summer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26CC7-378F-E59E-2DA1-7B7E8172E5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Eric Prebys, UC Davis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B140D6-31E9-F4A9-D09C-31314241A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700" y="2562150"/>
            <a:ext cx="7772400" cy="25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47244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8BA3C-189A-4341-F7E5-19345058F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23FE-A9C6-7F26-4B53-C56BF3751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year, we combined our traditional Nuclear Analytical Techniques (NAT) summer school with a summer school for the High Energy Physics Consortium for Advanced Technology (HEPCAT)</a:t>
            </a:r>
          </a:p>
          <a:p>
            <a:pPr lvl="1"/>
            <a:r>
              <a:rPr lang="en-US" dirty="0"/>
              <a:t>-&gt; NATCAT</a:t>
            </a:r>
          </a:p>
          <a:p>
            <a:r>
              <a:rPr lang="en-US" dirty="0"/>
              <a:t>This took place from June 8-13 at UC Davis</a:t>
            </a:r>
          </a:p>
          <a:p>
            <a:pPr lvl="1"/>
            <a:r>
              <a:rPr lang="en-US" dirty="0"/>
              <a:t>Started with 14 students, but 3 local students dropped out, so 11 completed the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E484B-6E8F-304B-9CBA-32061C5D7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5,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39B65-3E22-BDC3-270A-442A2C696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NATCAT School, June 8-13, 2025, UC Davis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A90B0-81EC-C0FF-68B1-F8A42647B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48F64C-A33A-48B8-F3E0-7FE3BFEB4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2" y="4312408"/>
            <a:ext cx="7772400" cy="217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59752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20BEB-BC43-DB56-55D0-33542D6D9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D38D9-3F6B-3E14-8450-F42445453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days had lectures at the beginning and the end of the day, with morning and afternoon 2.5-hour lab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2B0E3-F294-8D1A-6BE5-3944FC9D4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5,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2C806-A5B5-A753-5486-47A14003A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NATCAT School, June 8-13, 2025, UC Davis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AB959-E4B6-9148-2E71-6EE622672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AD79DE-F222-36B4-615B-91078BAE6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443" y="2206275"/>
            <a:ext cx="8371114" cy="365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819602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1166D-BAEB-3DDB-E567-B3A8A049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Talks and Labs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7A805-C529-C1B3-DF80-725D6D7E9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5,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EB1D3-FA85-0F79-11F5-3B5500AFF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NATCAT School, June 8-13, 2025, UC Davis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C8A19-8ACD-7730-9877-76A950C3D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402E35-F579-B1FE-CECF-34C4B666B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1073851"/>
            <a:ext cx="7395754" cy="307427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DFDB11B-510B-B330-C4BA-958AFA005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25296"/>
            <a:ext cx="9144000" cy="217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A505233-9B4D-3969-B546-29859C7E0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7440" y="2122649"/>
            <a:ext cx="2819400" cy="211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02202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375C0-8415-1787-065D-302684CD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Highlights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FBC82C-0340-7DB4-BF16-4EC22B627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Hands on experience with the cyclotron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Visit to McClellan Reactor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35E305-1B9C-84EC-2060-381D25DE5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5, 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E36BC-4B39-5D51-1C66-805B2B1B0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NATCAT School, June 8-13, 2025, UC Davis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87521-3496-6601-7F80-812A3CB90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062DFF-8B3D-8BED-99C1-5F7600411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2" y="2057400"/>
            <a:ext cx="2724722" cy="20429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2552D0-EBF5-B988-193B-536B85D81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42" y="2057400"/>
            <a:ext cx="2724722" cy="2042953"/>
          </a:xfrm>
          <a:prstGeom prst="rect">
            <a:avLst/>
          </a:prstGeom>
        </p:spPr>
      </p:pic>
      <p:pic>
        <p:nvPicPr>
          <p:cNvPr id="3074" name="Picture 2" descr="No Super Powers but Nuclear Program Gets Students Excited about Science |  McClellan Nuclear Research Center">
            <a:extLst>
              <a:ext uri="{FF2B5EF4-FFF2-40B4-BE49-F238E27FC236}">
                <a16:creationId xmlns:a16="http://schemas.microsoft.com/office/drawing/2014/main" id="{523CD80D-BFBF-91BD-7C6A-F2FC946DD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4628" y="4281421"/>
            <a:ext cx="3452586" cy="244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CA17F5E-1866-2109-AFA1-52E4B274B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61" y="1770810"/>
            <a:ext cx="2822800" cy="232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633337"/>
      </p:ext>
    </p:extLst>
  </p:cSld>
  <p:clrMapOvr>
    <a:masterClrMapping/>
  </p:clrMapOvr>
  <p:transition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PREBYS@7EJIGINFUVWYY57I" val="435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>
        <a:noFill/>
        <a:ln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1400"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16625</TotalTime>
  <Words>168</Words>
  <Application>Microsoft Macintosh PowerPoint</Application>
  <PresentationFormat>On-screen Show (4:3)</PresentationFormat>
  <Paragraphs>31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Times New Roman</vt:lpstr>
      <vt:lpstr>Clarity</vt:lpstr>
      <vt:lpstr>2025 ”NATCAT” Summer School</vt:lpstr>
      <vt:lpstr>Summary</vt:lpstr>
      <vt:lpstr>Schedule</vt:lpstr>
      <vt:lpstr>Talks and Labs</vt:lpstr>
      <vt:lpstr>Some Highlights</vt:lpstr>
    </vt:vector>
  </TitlesOfParts>
  <Company>Fermilab Beams Division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Antiproton Stacking and Cooling</dc:title>
  <dc:creator>localadmin</dc:creator>
  <cp:lastModifiedBy>Eric J Prebys</cp:lastModifiedBy>
  <cp:revision>473</cp:revision>
  <cp:lastPrinted>2022-01-30T16:57:59Z</cp:lastPrinted>
  <dcterms:created xsi:type="dcterms:W3CDTF">2003-06-24T14:15:57Z</dcterms:created>
  <dcterms:modified xsi:type="dcterms:W3CDTF">2025-11-05T21:11:27Z</dcterms:modified>
</cp:coreProperties>
</file>